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8" r:id="rId7"/>
    <p:sldId id="270" r:id="rId8"/>
    <p:sldId id="271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/>
    <p:restoredTop sz="96197"/>
  </p:normalViewPr>
  <p:slideViewPr>
    <p:cSldViewPr snapToGrid="0">
      <p:cViewPr varScale="1">
        <p:scale>
          <a:sx n="116" d="100"/>
          <a:sy n="11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36B-B6EF-B200-52E8-66BF45F7C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42465"/>
            <a:ext cx="8144134" cy="1373070"/>
          </a:xfrm>
        </p:spPr>
        <p:txBody>
          <a:bodyPr/>
          <a:lstStyle/>
          <a:p>
            <a:r>
              <a:rPr lang="en-US" dirty="0"/>
              <a:t>Bushfire Classification using CNN’s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80BA5-13C8-FEAD-801D-25EC50561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9" y="4446590"/>
            <a:ext cx="8551187" cy="18175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Option: 2		Abdulaziz El Sabbagh		24572378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Introduce problem </a:t>
            </a:r>
            <a:r>
              <a:rPr lang="en-US" dirty="0">
                <a:sym typeface="Wingdings" pitchFamily="2" charset="2"/>
              </a:rPr>
              <a:t> dive into</a:t>
            </a:r>
            <a:r>
              <a:rPr lang="en-US" dirty="0"/>
              <a:t> CNN’s </a:t>
            </a:r>
            <a:r>
              <a:rPr lang="en-US" dirty="0">
                <a:sym typeface="Wingdings" pitchFamily="2" charset="2"/>
              </a:rPr>
              <a:t> challenges  go to 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249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6E4E-E87D-C5CE-3D57-ECD5D798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Why Bushfires?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ADC11-ABDD-B5DB-B6DD-B557E879B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Relevant to my </a:t>
            </a:r>
            <a:r>
              <a:rPr lang="en-US" dirty="0" err="1"/>
              <a:t>honours</a:t>
            </a:r>
            <a:r>
              <a:rPr lang="en-US" dirty="0"/>
              <a:t> project which will be conducted next year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Increasing severity and frequency due to climate change</a:t>
            </a:r>
          </a:p>
          <a:p>
            <a:pPr lvl="1"/>
            <a:r>
              <a:rPr lang="en-US" dirty="0"/>
              <a:t>Black summer 2019-2020</a:t>
            </a:r>
          </a:p>
          <a:p>
            <a:endParaRPr lang="en-US" dirty="0"/>
          </a:p>
          <a:p>
            <a:r>
              <a:rPr lang="en-US" dirty="0"/>
              <a:t>Existing methods have limitations in accurately and swiftly detecting and classifying bushfires, making it a critical problem to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8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D8743C-1783-4FB1-8E50-F0FC3ED8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AEC1695-FF49-476A-B04F-CA6264507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2257D9-F0E6-44D6-B8F2-B0059A2B3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C2FD-9C9F-4609-914D-6112A318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D18C7-C759-431D-CA68-414A60D8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What are CNN’s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C5A3D5-3BFE-47FD-80E4-9076ECAF5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BBB1A2-8B71-46E7-10E6-A2D18BD0A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AU" sz="1600" dirty="0"/>
              <a:t>Specialised</a:t>
            </a:r>
            <a:r>
              <a:rPr lang="en-US" sz="1600" dirty="0"/>
              <a:t> for visual Data</a:t>
            </a:r>
          </a:p>
          <a:p>
            <a:endParaRPr lang="en-US" sz="1600" dirty="0"/>
          </a:p>
          <a:p>
            <a:r>
              <a:rPr lang="en-US" sz="1600" dirty="0"/>
              <a:t>Layered architecture</a:t>
            </a:r>
          </a:p>
          <a:p>
            <a:endParaRPr lang="en-US" sz="1600" dirty="0"/>
          </a:p>
          <a:p>
            <a:r>
              <a:rPr lang="en-US" sz="1600" dirty="0"/>
              <a:t>Superior </a:t>
            </a:r>
            <a:r>
              <a:rPr lang="en-AU" sz="1600" dirty="0"/>
              <a:t>Image</a:t>
            </a:r>
            <a:r>
              <a:rPr lang="en-US" sz="1600" dirty="0"/>
              <a:t> Classification</a:t>
            </a:r>
          </a:p>
          <a:p>
            <a:endParaRPr lang="en-US" sz="1600" dirty="0"/>
          </a:p>
          <a:p>
            <a:r>
              <a:rPr lang="en-US" sz="1600" dirty="0"/>
              <a:t>Excellent spatial hierarchy</a:t>
            </a:r>
          </a:p>
          <a:p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E45DA9-7D26-4B39-8D40-6DBA171A1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71505B6C-7244-B4BB-E1E1-883CBFB6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298" y="1526005"/>
            <a:ext cx="3358976" cy="16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FCB955-9576-4C78-BABF-20937A9D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CCD1EB-9408-4CB6-AE2C-F4910716A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76A3BD-889E-43C9-988C-DE6A00B69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Deep Learning in 5 minutes Part 1: Convolutional Neural Networks | by  data_datum | Medium">
            <a:extLst>
              <a:ext uri="{FF2B5EF4-FFF2-40B4-BE49-F238E27FC236}">
                <a16:creationId xmlns:a16="http://schemas.microsoft.com/office/drawing/2014/main" id="{7463CC75-4E33-1424-70BF-1D871786C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16598" b="2"/>
          <a:stretch/>
        </p:blipFill>
        <p:spPr bwMode="auto">
          <a:xfrm>
            <a:off x="9030677" y="3563007"/>
            <a:ext cx="2614299" cy="23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47308-F90F-DCBC-61B8-B3E0B972E5D8}"/>
              </a:ext>
            </a:extLst>
          </p:cNvPr>
          <p:cNvSpPr txBox="1"/>
          <p:nvPr/>
        </p:nvSpPr>
        <p:spPr>
          <a:xfrm>
            <a:off x="4466897" y="1639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1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111" name="Rectangle 4110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7" name="Picture 4116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C2C91-0E82-9C30-F594-504A761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Convolution Layers</a:t>
            </a:r>
          </a:p>
        </p:txBody>
      </p:sp>
      <p:pic>
        <p:nvPicPr>
          <p:cNvPr id="4098" name="Picture 2" descr="Convolutional-neural-network GIFs - Get the best GIF on GIPHY">
            <a:extLst>
              <a:ext uri="{FF2B5EF4-FFF2-40B4-BE49-F238E27FC236}">
                <a16:creationId xmlns:a16="http://schemas.microsoft.com/office/drawing/2014/main" id="{FDDAC19E-B689-CADD-76D3-152F6002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363" y="640078"/>
            <a:ext cx="4943771" cy="360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roduction to Convolutional Neural Networks Architecture">
            <a:extLst>
              <a:ext uri="{FF2B5EF4-FFF2-40B4-BE49-F238E27FC236}">
                <a16:creationId xmlns:a16="http://schemas.microsoft.com/office/drawing/2014/main" id="{1E89A9D4-4F4B-49E0-FF4E-283F87F6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6" y="2009608"/>
            <a:ext cx="5300858" cy="223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3" name="Rectangle 4122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7" name="Rectangle 4126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3" name="Picture 5172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75" name="Picture 5174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177" name="Picture 5176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179" name="Rectangle 5178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81" name="Rectangle 5180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83" name="Rectangle 5182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85" name="Picture 5184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5187" name="Rectangle 5186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9" name="Rectangle 5188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012AF-DE2B-DD48-7DD8-F4E444BA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Activation Functions</a:t>
            </a:r>
          </a:p>
        </p:txBody>
      </p:sp>
      <p:pic>
        <p:nvPicPr>
          <p:cNvPr id="5" name="Picture 4" descr="A graph of function on a white sheet&#10;&#10;Description automatically generated with medium confidence">
            <a:extLst>
              <a:ext uri="{FF2B5EF4-FFF2-40B4-BE49-F238E27FC236}">
                <a16:creationId xmlns:a16="http://schemas.microsoft.com/office/drawing/2014/main" id="{D6EDA939-8C2F-4A8C-0D53-9EAA3A36C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0" y="783771"/>
            <a:ext cx="6161709" cy="36970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4" name="Picture 4" descr="Basic Overview of Convolutional Neural Network (CNN) | by Udeme Udofia |  DataSeries | Medium">
            <a:extLst>
              <a:ext uri="{FF2B5EF4-FFF2-40B4-BE49-F238E27FC236}">
                <a16:creationId xmlns:a16="http://schemas.microsoft.com/office/drawing/2014/main" id="{1AD2FF1F-BFC4-EDB7-EFB9-8449F29B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486" y="1436120"/>
            <a:ext cx="5759444" cy="289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" name="Rectangle 5190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93" name="Rectangle 5192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5" name="Rectangle 5194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82B24-1DB3-B95C-5CCF-377E994EFD08}"/>
              </a:ext>
            </a:extLst>
          </p:cNvPr>
          <p:cNvSpPr/>
          <p:nvPr/>
        </p:nvSpPr>
        <p:spPr>
          <a:xfrm>
            <a:off x="9347822" y="2659288"/>
            <a:ext cx="2585285" cy="577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54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32" name="Rectangle 1031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2FF3F-E440-2957-0947-4FC53A89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Optimisers</a:t>
            </a: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5D8A9-1C49-9A0F-C9A9-89650E74C732}"/>
              </a:ext>
            </a:extLst>
          </p:cNvPr>
          <p:cNvSpPr txBox="1"/>
          <p:nvPr/>
        </p:nvSpPr>
        <p:spPr>
          <a:xfrm>
            <a:off x="680321" y="2336873"/>
            <a:ext cx="642321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SGD (Stochastic Gradient Descent)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RMSprop (Root Mean Square Propagation)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Adam (Adaptive Moment Estimation)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</p:txBody>
      </p:sp>
      <p:pic>
        <p:nvPicPr>
          <p:cNvPr id="1026" name="Picture 2" descr="Gradient-Based Optimizers in Deep Learning - Analytics Vidhya">
            <a:extLst>
              <a:ext uri="{FF2B5EF4-FFF2-40B4-BE49-F238E27FC236}">
                <a16:creationId xmlns:a16="http://schemas.microsoft.com/office/drawing/2014/main" id="{BD06E4D6-FAAD-D027-2F58-2B71BA89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0577" y="753228"/>
            <a:ext cx="4100928" cy="255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C7B463-0EDD-195C-4884-D97DDA5C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873" y="3696711"/>
            <a:ext cx="4283632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2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9FE99-83F9-5289-F643-51569128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Loss</a:t>
            </a:r>
          </a:p>
        </p:txBody>
      </p:sp>
      <p:pic>
        <p:nvPicPr>
          <p:cNvPr id="1028" name="Picture 4" descr="machine learning - Comparing MSE loss and cross-entropy loss in terms of  convergence - Stack Overflow">
            <a:extLst>
              <a:ext uri="{FF2B5EF4-FFF2-40B4-BE49-F238E27FC236}">
                <a16:creationId xmlns:a16="http://schemas.microsoft.com/office/drawing/2014/main" id="{6A821488-51C3-02E9-0C39-59A58961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657" y="600978"/>
            <a:ext cx="4877217" cy="360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ilding a One Hot Encoding Layer with TensorFlow | by George Novack |  Towards Data Science">
            <a:extLst>
              <a:ext uri="{FF2B5EF4-FFF2-40B4-BE49-F238E27FC236}">
                <a16:creationId xmlns:a16="http://schemas.microsoft.com/office/drawing/2014/main" id="{3D29CC72-B3E9-206F-F422-1F36F06E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3664" y="1517583"/>
            <a:ext cx="7257750" cy="203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120A-6D54-5A5A-273E-80F719B7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4962F-68E2-9070-D34E-5BEE1046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 high false positive rate</a:t>
            </a:r>
          </a:p>
          <a:p>
            <a:r>
              <a:rPr lang="en-AU" dirty="0"/>
              <a:t>Incompatible loss function/ activation function</a:t>
            </a:r>
          </a:p>
          <a:p>
            <a:r>
              <a:rPr lang="en-AU" dirty="0" err="1"/>
              <a:t>Incompatable</a:t>
            </a:r>
            <a:r>
              <a:rPr lang="en-AU" dirty="0"/>
              <a:t> images in the dataset</a:t>
            </a:r>
          </a:p>
        </p:txBody>
      </p:sp>
      <p:pic>
        <p:nvPicPr>
          <p:cNvPr id="4" name="Screen Recording 2023-09-29 at 9.43.36 am">
            <a:hlinkClick r:id="" action="ppaction://media"/>
            <a:extLst>
              <a:ext uri="{FF2B5EF4-FFF2-40B4-BE49-F238E27FC236}">
                <a16:creationId xmlns:a16="http://schemas.microsoft.com/office/drawing/2014/main" id="{CD85CD14-61C0-449A-C7CA-B98855B13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4270" y="3398986"/>
            <a:ext cx="4504274" cy="30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11525954" cy="2759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76FF3-C2E9-DEF5-7AB6-98758A81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113" y="1997765"/>
            <a:ext cx="5872891" cy="2696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Lets look at the code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686838"/>
            <a:ext cx="1602997" cy="14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43951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2026</TotalTime>
  <Words>137</Words>
  <Application>Microsoft Macintosh PowerPoint</Application>
  <PresentationFormat>Widescreen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Bushfire Classification using CNN’s</vt:lpstr>
      <vt:lpstr>Why Bushfires?</vt:lpstr>
      <vt:lpstr>What are CNN’s</vt:lpstr>
      <vt:lpstr>Convolution Layers</vt:lpstr>
      <vt:lpstr>Activation Functions</vt:lpstr>
      <vt:lpstr>Optimisers</vt:lpstr>
      <vt:lpstr>Loss</vt:lpstr>
      <vt:lpstr>Challenges and insights</vt:lpstr>
      <vt:lpstr>Lets look at the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Bushfire Classification using CNN’s</dc:title>
  <dc:creator>Abdulaziz El Sabbagh</dc:creator>
  <cp:lastModifiedBy>Abdulaziz El Sabbagh</cp:lastModifiedBy>
  <cp:revision>12</cp:revision>
  <dcterms:created xsi:type="dcterms:W3CDTF">2023-10-07T23:58:25Z</dcterms:created>
  <dcterms:modified xsi:type="dcterms:W3CDTF">2023-10-20T01:25:11Z</dcterms:modified>
</cp:coreProperties>
</file>